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8"/>
  </p:notesMasterIdLst>
  <p:sldIdLst>
    <p:sldId id="256" r:id="rId5"/>
    <p:sldId id="257" r:id="rId6"/>
    <p:sldId id="283" r:id="rId7"/>
    <p:sldId id="260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 horzBarState="maximized">
    <p:restoredLeft sz="0" autoAdjust="0"/>
    <p:restoredTop sz="95226" autoAdjust="0"/>
  </p:normalViewPr>
  <p:slideViewPr>
    <p:cSldViewPr snapToGrid="0">
      <p:cViewPr>
        <p:scale>
          <a:sx n="86" d="100"/>
          <a:sy n="86" d="100"/>
        </p:scale>
        <p:origin x="98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0A0D5-8F98-4CC1-A28E-021F0B6B475C}" type="datetimeFigureOut">
              <a:rPr lang="en-US" smtClean="0"/>
              <a:t>12/7/2023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3C52C-5E29-41AF-BAA3-8217E886DA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96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621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182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3C52C-5E29-41AF-BAA3-8217E886DA0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257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A750590-9F9A-443B-9295-A3931D8194B1}" type="datetime1">
              <a:rPr lang="en-US" smtClean="0"/>
              <a:t>12/7/2023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5805F-452B-497C-9BD6-2CDB6902F369}" type="datetime1">
              <a:rPr lang="en-US" smtClean="0"/>
              <a:t>12/7/2023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D3F7C6B-C82D-4D42-9929-D6E7E11D9A64}" type="datetime1">
              <a:rPr lang="en-US" smtClean="0"/>
              <a:t>12/7/2023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0CF4779-62E8-4B21-A5D7-0AFB9DBD4358}" type="datetime1">
              <a:rPr lang="en-US" smtClean="0"/>
              <a:t>12/7/2023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F9D3375-5CD0-4576-BF96-ADFF24726FF8}" type="datetime1">
              <a:rPr lang="en-US" smtClean="0"/>
              <a:t>12/7/2023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CD1F8-971E-4F8C-8737-750C12E93E08}" type="datetime1">
              <a:rPr lang="en-US" smtClean="0"/>
              <a:t>12/7/2023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D1621-FA30-4D98-85E5-1409E6BEECDC}" type="datetime1">
              <a:rPr lang="en-US" smtClean="0"/>
              <a:t>12/7/2023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6F347-1B2F-4097-AEB5-4A26FB45D67A}" type="datetime1">
              <a:rPr lang="en-US" smtClean="0"/>
              <a:t>12/7/2023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CC1DEE0-34E5-4E0F-BEC1-4B8835F82CD1}" type="datetime1">
              <a:rPr lang="en-US" smtClean="0"/>
              <a:t>12/7/2023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5B4BE-627A-4EC1-99E1-6F1AA97AB802}" type="datetime1">
              <a:rPr lang="en-US" smtClean="0"/>
              <a:t>12/7/2023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8BFACF8-E63D-4673-A128-83547867BB7A}" type="datetime1">
              <a:rPr lang="en-US" smtClean="0"/>
              <a:t>12/7/2023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ED6AC-4FBA-40BD-BE75-20DB64DA4BAD}" type="datetime1">
              <a:rPr lang="en-US" smtClean="0"/>
              <a:t>12/7/2023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33C87-D201-458A-93C0-8EDD9AC92D93}" type="datetime1">
              <a:rPr lang="en-US" smtClean="0"/>
              <a:t>12/7/2023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E6829-5A25-485A-91B1-5D6D58BB9F23}" type="datetime1">
              <a:rPr lang="en-US" smtClean="0"/>
              <a:t>12/7/2023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F5CD-23D0-4DD1-85B1-71F1825FB3EC}" type="datetime1">
              <a:rPr lang="en-US" smtClean="0"/>
              <a:t>12/7/2023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5035-C284-496A-B076-BA73A8FA5D8B}" type="datetime1">
              <a:rPr lang="en-US" smtClean="0"/>
              <a:t>12/7/2023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EB420-1875-490A-8C4B-7AAB939FBE08}" type="datetime1">
              <a:rPr lang="en-US" smtClean="0"/>
              <a:t>12/7/2023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59126-4846-4E88-BDD9-5585CC877E47}" type="datetime1">
              <a:rPr lang="en-US" smtClean="0"/>
              <a:t>12/7/2023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E309A740-48C5-4AE5-879B-F567D3D7A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92259" y="1820184"/>
            <a:ext cx="2761546" cy="3554858"/>
          </a:xfrm>
        </p:spPr>
        <p:txBody>
          <a:bodyPr anchor="ctr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b="1" i="0" dirty="0">
                <a:effectLst/>
              </a:rPr>
              <a:t>Vamshi Krishna Bukka (SCRUM MASTER)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i="0" dirty="0">
                <a:effectLst/>
              </a:rPr>
              <a:t> DivyaMounica Mogalturthi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i="0" dirty="0">
                <a:effectLst/>
              </a:rPr>
              <a:t>Radhakrishna Revanth Boddupalli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i="0" dirty="0">
                <a:effectLst/>
              </a:rPr>
              <a:t>Yaragarla Pravallika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i="0" dirty="0">
                <a:effectLst/>
              </a:rPr>
              <a:t> Bharath Chowdary Avulapati</a:t>
            </a:r>
            <a:endParaRPr lang="en-US" sz="1400" b="1" dirty="0"/>
          </a:p>
          <a:p>
            <a:pPr marL="342900" indent="-342900">
              <a:buFont typeface="+mj-lt"/>
              <a:buAutoNum type="arabicPeriod"/>
            </a:pPr>
            <a:r>
              <a:rPr lang="en-US" sz="1400" b="1" i="0" dirty="0">
                <a:effectLst/>
              </a:rPr>
              <a:t>Sivabhavana Nelluri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i="0" dirty="0">
                <a:effectLst/>
              </a:rPr>
              <a:t>Vikram Reddy Allam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i="0" dirty="0">
                <a:effectLst/>
              </a:rPr>
              <a:t>Vamsi Krishna Javvaji </a:t>
            </a:r>
            <a:br>
              <a:rPr lang="en-US" sz="1400" dirty="0"/>
            </a:br>
            <a:endParaRPr lang="en-US" sz="14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2B370A-ACF4-2888-54DF-A10194155D13}"/>
              </a:ext>
            </a:extLst>
          </p:cNvPr>
          <p:cNvSpPr txBox="1"/>
          <p:nvPr/>
        </p:nvSpPr>
        <p:spPr>
          <a:xfrm>
            <a:off x="7397108" y="5208373"/>
            <a:ext cx="40361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Group-7</a:t>
            </a:r>
            <a:br>
              <a:rPr lang="en-US" sz="2800" b="1" dirty="0"/>
            </a:br>
            <a:r>
              <a:rPr lang="en-US" sz="2800" b="1" dirty="0"/>
              <a:t>the Bright soul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89F987-100C-31D1-FBD8-1A1DB6D478DD}"/>
              </a:ext>
            </a:extLst>
          </p:cNvPr>
          <p:cNvSpPr txBox="1"/>
          <p:nvPr/>
        </p:nvSpPr>
        <p:spPr>
          <a:xfrm>
            <a:off x="414990" y="564924"/>
            <a:ext cx="1048716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0" u="none" strike="noStrike" baseline="0" dirty="0">
                <a:solidFill>
                  <a:srgbClr val="000000"/>
                </a:solidFill>
              </a:rPr>
              <a:t>UNIVERSITY OF NORTH TEXAS</a:t>
            </a:r>
          </a:p>
          <a:p>
            <a:pPr algn="ctr"/>
            <a:r>
              <a:rPr lang="en-US" sz="32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en-US" sz="3200" b="1" i="0" u="none" strike="noStrike" baseline="0" dirty="0">
                <a:solidFill>
                  <a:srgbClr val="000000"/>
                </a:solidFill>
              </a:rPr>
              <a:t>Department of Computer Science and Engineering </a:t>
            </a:r>
            <a:endParaRPr lang="en-US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BF8843-6D21-C3A3-5748-801AB7FBB114}"/>
              </a:ext>
            </a:extLst>
          </p:cNvPr>
          <p:cNvSpPr txBox="1"/>
          <p:nvPr/>
        </p:nvSpPr>
        <p:spPr>
          <a:xfrm>
            <a:off x="491200" y="5146818"/>
            <a:ext cx="696857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CSCE 5430 Software Engineering Project 2023 </a:t>
            </a:r>
          </a:p>
          <a:p>
            <a:pPr algn="ctr"/>
            <a:endParaRPr lang="en-US" sz="2000" b="1" dirty="0"/>
          </a:p>
          <a:p>
            <a:pPr algn="ctr"/>
            <a:r>
              <a:rPr lang="en-US" sz="2000" b="1" dirty="0"/>
              <a:t>Under the guidance of Prof. Mohsen Amini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4908D0-FFBB-E657-643C-987C21EAF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6491" y="1923563"/>
            <a:ext cx="3087573" cy="308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64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3637" y="243275"/>
            <a:ext cx="7434070" cy="764390"/>
          </a:xfrm>
        </p:spPr>
        <p:txBody>
          <a:bodyPr>
            <a:noAutofit/>
          </a:bodyPr>
          <a:lstStyle/>
          <a:p>
            <a:r>
              <a:rPr lang="en-US" sz="3200" dirty="0"/>
              <a:t>Demo self help page:</a:t>
            </a:r>
            <a:br>
              <a:rPr lang="en-US" sz="3200" dirty="0"/>
            </a:br>
            <a:r>
              <a:rPr lang="en-US" sz="3200" dirty="0"/>
              <a:t>video page:</a:t>
            </a:r>
          </a:p>
        </p:txBody>
      </p:sp>
      <p:pic>
        <p:nvPicPr>
          <p:cNvPr id="5" name="Content Placeholder 4" descr="Selfie with solid fill">
            <a:extLst>
              <a:ext uri="{FF2B5EF4-FFF2-40B4-BE49-F238E27FC236}">
                <a16:creationId xmlns:a16="http://schemas.microsoft.com/office/drawing/2014/main" id="{395F61E2-5685-DB2A-ED72-FEF7F79983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1587" y="2440273"/>
            <a:ext cx="1413270" cy="141327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79463F-2103-1032-DF99-4892245D59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3905" y="1101987"/>
            <a:ext cx="8638095" cy="544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2452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3637" y="243275"/>
            <a:ext cx="7434070" cy="764390"/>
          </a:xfrm>
        </p:spPr>
        <p:txBody>
          <a:bodyPr>
            <a:noAutofit/>
          </a:bodyPr>
          <a:lstStyle/>
          <a:p>
            <a:r>
              <a:rPr lang="en-US" sz="3200" dirty="0"/>
              <a:t>Demo music page:</a:t>
            </a:r>
          </a:p>
        </p:txBody>
      </p:sp>
      <p:pic>
        <p:nvPicPr>
          <p:cNvPr id="5" name="Content Placeholder 4" descr="Dancing with solid fill">
            <a:extLst>
              <a:ext uri="{FF2B5EF4-FFF2-40B4-BE49-F238E27FC236}">
                <a16:creationId xmlns:a16="http://schemas.microsoft.com/office/drawing/2014/main" id="{0817EAD8-AF86-3FBF-D09F-4F168BEEF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958" y="2435607"/>
            <a:ext cx="1483249" cy="1483249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984061-55DE-B6B9-0099-2915C7E322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7918" y="1442301"/>
            <a:ext cx="8704082" cy="479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7175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3637" y="243275"/>
            <a:ext cx="7434070" cy="764390"/>
          </a:xfrm>
        </p:spPr>
        <p:txBody>
          <a:bodyPr>
            <a:noAutofit/>
          </a:bodyPr>
          <a:lstStyle/>
          <a:p>
            <a:r>
              <a:rPr lang="en-US" sz="3200" dirty="0"/>
              <a:t>Demo articles page</a:t>
            </a:r>
            <a:br>
              <a:rPr lang="en-US" sz="3200" dirty="0"/>
            </a:br>
            <a:r>
              <a:rPr lang="en-US" sz="3200" dirty="0"/>
              <a:t>blogs page:</a:t>
            </a:r>
          </a:p>
        </p:txBody>
      </p:sp>
      <p:pic>
        <p:nvPicPr>
          <p:cNvPr id="5" name="Content Placeholder 4" descr="Blog with solid fill">
            <a:extLst>
              <a:ext uri="{FF2B5EF4-FFF2-40B4-BE49-F238E27FC236}">
                <a16:creationId xmlns:a16="http://schemas.microsoft.com/office/drawing/2014/main" id="{C6BBD445-03F0-48C9-04FB-4E559305D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588" y="2569029"/>
            <a:ext cx="1289179" cy="1289179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964A35-A42C-F046-B62B-7202E27ED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3863" y="1629581"/>
            <a:ext cx="8787294" cy="460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211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3637" y="243275"/>
            <a:ext cx="7434070" cy="764390"/>
          </a:xfrm>
        </p:spPr>
        <p:txBody>
          <a:bodyPr>
            <a:noAutofit/>
          </a:bodyPr>
          <a:lstStyle/>
          <a:p>
            <a:r>
              <a:rPr lang="en-US" sz="3200" dirty="0"/>
              <a:t>Demo video page:</a:t>
            </a:r>
          </a:p>
        </p:txBody>
      </p:sp>
      <p:pic>
        <p:nvPicPr>
          <p:cNvPr id="5" name="Content Placeholder 4" descr="Presentation with media with solid fill">
            <a:extLst>
              <a:ext uri="{FF2B5EF4-FFF2-40B4-BE49-F238E27FC236}">
                <a16:creationId xmlns:a16="http://schemas.microsoft.com/office/drawing/2014/main" id="{B0130CF4-3288-3422-95C8-D72CE7895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5564" y="2706557"/>
            <a:ext cx="1321836" cy="132183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E363DC-D483-244C-BCD6-9077B073AC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1868" y="887515"/>
            <a:ext cx="8694656" cy="572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80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3637" y="243275"/>
            <a:ext cx="7434070" cy="764390"/>
          </a:xfrm>
        </p:spPr>
        <p:txBody>
          <a:bodyPr>
            <a:noAutofit/>
          </a:bodyPr>
          <a:lstStyle/>
          <a:p>
            <a:r>
              <a:rPr lang="en-US" sz="3200" dirty="0"/>
              <a:t>Demo Relaxation page:</a:t>
            </a:r>
          </a:p>
        </p:txBody>
      </p:sp>
      <p:pic>
        <p:nvPicPr>
          <p:cNvPr id="5" name="Content Placeholder 4" descr="Vacation with solid fill">
            <a:extLst>
              <a:ext uri="{FF2B5EF4-FFF2-40B4-BE49-F238E27FC236}">
                <a16:creationId xmlns:a16="http://schemas.microsoft.com/office/drawing/2014/main" id="{2ADF010B-035D-DE47-43D2-1546C0D987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241" y="2529275"/>
            <a:ext cx="1459562" cy="145956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5DFD2B-5B93-EACC-C5B8-68DBEF4083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7025" y="924959"/>
            <a:ext cx="8502723" cy="593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157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3637" y="243275"/>
            <a:ext cx="7434070" cy="764390"/>
          </a:xfrm>
        </p:spPr>
        <p:txBody>
          <a:bodyPr>
            <a:noAutofit/>
          </a:bodyPr>
          <a:lstStyle/>
          <a:p>
            <a:r>
              <a:rPr lang="en-US" sz="3200" dirty="0"/>
              <a:t>Demo yoga Technique page:</a:t>
            </a:r>
          </a:p>
        </p:txBody>
      </p:sp>
      <p:pic>
        <p:nvPicPr>
          <p:cNvPr id="5" name="Content Placeholder 4" descr="Yoga with solid fill">
            <a:extLst>
              <a:ext uri="{FF2B5EF4-FFF2-40B4-BE49-F238E27FC236}">
                <a16:creationId xmlns:a16="http://schemas.microsoft.com/office/drawing/2014/main" id="{9BC8385F-E3DE-0973-0DCB-B3E6B67D1B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0269" y="2337636"/>
            <a:ext cx="1573764" cy="157376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18CAAF-A810-AB7F-5F53-7D7DE4282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0221" y="996232"/>
            <a:ext cx="7439186" cy="560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18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3637" y="243275"/>
            <a:ext cx="7434070" cy="764390"/>
          </a:xfrm>
        </p:spPr>
        <p:txBody>
          <a:bodyPr>
            <a:noAutofit/>
          </a:bodyPr>
          <a:lstStyle/>
          <a:p>
            <a:r>
              <a:rPr lang="en-US" sz="3200" dirty="0"/>
              <a:t>Demo meditation page:</a:t>
            </a:r>
          </a:p>
        </p:txBody>
      </p:sp>
      <p:pic>
        <p:nvPicPr>
          <p:cNvPr id="5" name="Content Placeholder 4" descr="Buddha Silhouette with solid fill">
            <a:extLst>
              <a:ext uri="{FF2B5EF4-FFF2-40B4-BE49-F238E27FC236}">
                <a16:creationId xmlns:a16="http://schemas.microsoft.com/office/drawing/2014/main" id="{9572D588-87F2-0F0B-AF55-E384C54451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612" y="2349287"/>
            <a:ext cx="1392287" cy="1392287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FFB7F7-FC70-F185-3E44-F98C80882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9291" y="859511"/>
            <a:ext cx="8639810" cy="589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2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3637" y="243275"/>
            <a:ext cx="7434070" cy="764390"/>
          </a:xfrm>
        </p:spPr>
        <p:txBody>
          <a:bodyPr>
            <a:noAutofit/>
          </a:bodyPr>
          <a:lstStyle/>
          <a:p>
            <a:r>
              <a:rPr lang="en-US" sz="3200" dirty="0"/>
              <a:t>Demo Aromatherapy page:</a:t>
            </a:r>
          </a:p>
        </p:txBody>
      </p:sp>
      <p:pic>
        <p:nvPicPr>
          <p:cNvPr id="5" name="Content Placeholder 4" descr="Candle with solid fill">
            <a:extLst>
              <a:ext uri="{FF2B5EF4-FFF2-40B4-BE49-F238E27FC236}">
                <a16:creationId xmlns:a16="http://schemas.microsoft.com/office/drawing/2014/main" id="{1D713DE5-4C46-5002-E5EC-A6B122AE2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256" y="2514599"/>
            <a:ext cx="1335833" cy="133583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DA7631-CB00-F5BD-083E-F43627F9C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1543" y="925265"/>
            <a:ext cx="8680457" cy="585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37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3637" y="243275"/>
            <a:ext cx="7434070" cy="764390"/>
          </a:xfrm>
        </p:spPr>
        <p:txBody>
          <a:bodyPr>
            <a:noAutofit/>
          </a:bodyPr>
          <a:lstStyle/>
          <a:p>
            <a:r>
              <a:rPr lang="en-US" sz="3200" dirty="0"/>
              <a:t>Demo creative space page:</a:t>
            </a:r>
          </a:p>
        </p:txBody>
      </p:sp>
      <p:pic>
        <p:nvPicPr>
          <p:cNvPr id="5" name="Content Placeholder 4" descr="Palette with solid fill">
            <a:extLst>
              <a:ext uri="{FF2B5EF4-FFF2-40B4-BE49-F238E27FC236}">
                <a16:creationId xmlns:a16="http://schemas.microsoft.com/office/drawing/2014/main" id="{97CD44CA-6D90-98BB-8EC0-B86A26A3A7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0898" y="2244012"/>
            <a:ext cx="1292610" cy="129261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11D5BD-FBAB-6BAA-4F72-C2BE3F504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7497" y="1481470"/>
            <a:ext cx="8537093" cy="490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73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3637" y="243275"/>
            <a:ext cx="7434070" cy="764390"/>
          </a:xfrm>
        </p:spPr>
        <p:txBody>
          <a:bodyPr>
            <a:noAutofit/>
          </a:bodyPr>
          <a:lstStyle/>
          <a:p>
            <a:r>
              <a:rPr lang="en-US" sz="3200" dirty="0"/>
              <a:t>Demo events page:</a:t>
            </a:r>
          </a:p>
        </p:txBody>
      </p:sp>
      <p:pic>
        <p:nvPicPr>
          <p:cNvPr id="5" name="Content Placeholder 4" descr="Circus Tent with solid fill">
            <a:extLst>
              <a:ext uri="{FF2B5EF4-FFF2-40B4-BE49-F238E27FC236}">
                <a16:creationId xmlns:a16="http://schemas.microsoft.com/office/drawing/2014/main" id="{4DE3B36A-16A9-C2C1-17DD-16DB9620C8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5583" y="2526569"/>
            <a:ext cx="1359160" cy="135916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6CA39E-351E-AE1F-E1DE-C54137DD0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6793" y="857840"/>
            <a:ext cx="8015489" cy="583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22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904" y="1252420"/>
            <a:ext cx="7434070" cy="147433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41FAF-730D-47FE-9638-C05616C31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507" y="2628900"/>
            <a:ext cx="7454077" cy="358978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br>
              <a:rPr lang="en-US" sz="2800" dirty="0"/>
            </a:br>
            <a:r>
              <a:rPr lang="en-US" sz="2800" b="0" i="0" dirty="0">
                <a:effectLst/>
              </a:rPr>
              <a:t>The “Bright soul” Project is a valuable resource for people in mental pressure. It provides information,resources and support people to improve their mental health.</a:t>
            </a:r>
          </a:p>
        </p:txBody>
      </p:sp>
      <p:pic>
        <p:nvPicPr>
          <p:cNvPr id="5" name="Graphic 4" descr="Play with solid fill">
            <a:extLst>
              <a:ext uri="{FF2B5EF4-FFF2-40B4-BE49-F238E27FC236}">
                <a16:creationId xmlns:a16="http://schemas.microsoft.com/office/drawing/2014/main" id="{034DF7C2-BFAE-8F9A-83B6-0DFA71D13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8347" y="153238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233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3637" y="243275"/>
            <a:ext cx="7434070" cy="764390"/>
          </a:xfrm>
        </p:spPr>
        <p:txBody>
          <a:bodyPr>
            <a:noAutofit/>
          </a:bodyPr>
          <a:lstStyle/>
          <a:p>
            <a:r>
              <a:rPr lang="en-US" sz="3200" dirty="0"/>
              <a:t>Demo books page:</a:t>
            </a:r>
          </a:p>
        </p:txBody>
      </p:sp>
      <p:pic>
        <p:nvPicPr>
          <p:cNvPr id="14" name="Content Placeholder 13" descr="Books with solid fill">
            <a:extLst>
              <a:ext uri="{FF2B5EF4-FFF2-40B4-BE49-F238E27FC236}">
                <a16:creationId xmlns:a16="http://schemas.microsoft.com/office/drawing/2014/main" id="{61F81009-3041-793F-F09D-1D633D966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8796" y="2687535"/>
            <a:ext cx="1240612" cy="124061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D1E36D-0264-BF9F-2413-384E67E5F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8946" y="1140642"/>
            <a:ext cx="7595388" cy="571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1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3637" y="243275"/>
            <a:ext cx="7434070" cy="764390"/>
          </a:xfrm>
        </p:spPr>
        <p:txBody>
          <a:bodyPr>
            <a:noAutofit/>
          </a:bodyPr>
          <a:lstStyle/>
          <a:p>
            <a:r>
              <a:rPr lang="en-US" sz="3200" dirty="0"/>
              <a:t>Demo therapy page:</a:t>
            </a:r>
          </a:p>
        </p:txBody>
      </p:sp>
      <p:pic>
        <p:nvPicPr>
          <p:cNvPr id="5" name="Content Placeholder 4" descr="Stethoscope with solid fill">
            <a:extLst>
              <a:ext uri="{FF2B5EF4-FFF2-40B4-BE49-F238E27FC236}">
                <a16:creationId xmlns:a16="http://schemas.microsoft.com/office/drawing/2014/main" id="{F1D30243-8E2E-2424-6C06-A71327DB04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0229" y="2622581"/>
            <a:ext cx="1256522" cy="125652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2C24B5-B604-D7D9-679D-98B6F20E11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6966" y="1007665"/>
            <a:ext cx="8224460" cy="573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72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3637" y="243275"/>
            <a:ext cx="7434070" cy="764390"/>
          </a:xfrm>
        </p:spPr>
        <p:txBody>
          <a:bodyPr>
            <a:noAutofit/>
          </a:bodyPr>
          <a:lstStyle/>
          <a:p>
            <a:r>
              <a:rPr lang="en-US" sz="3200" dirty="0"/>
              <a:t>Demo forum page:</a:t>
            </a:r>
          </a:p>
        </p:txBody>
      </p:sp>
      <p:pic>
        <p:nvPicPr>
          <p:cNvPr id="5" name="Content Placeholder 4" descr="Meeting with solid fill">
            <a:extLst>
              <a:ext uri="{FF2B5EF4-FFF2-40B4-BE49-F238E27FC236}">
                <a16:creationId xmlns:a16="http://schemas.microsoft.com/office/drawing/2014/main" id="{39BDE4FA-0EC4-84FE-A67F-4E759A11B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916" y="2472569"/>
            <a:ext cx="1349471" cy="1349471"/>
          </a:xfr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6CFF5BC-D8F4-8875-9BF4-8239346188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9845" y="1007665"/>
            <a:ext cx="8416032" cy="572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78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97DEF9-F3F5-976A-F235-7FAC25E51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3196" y="1362270"/>
            <a:ext cx="10820400" cy="48844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              </a:t>
            </a:r>
            <a:r>
              <a:rPr lang="en-US" sz="4400" dirty="0"/>
              <a:t>THANKYOU</a:t>
            </a:r>
          </a:p>
          <a:p>
            <a:pPr marL="0" indent="0">
              <a:buNone/>
            </a:pPr>
            <a:r>
              <a:rPr lang="en-US" sz="4400" dirty="0"/>
              <a:t>             FROM </a:t>
            </a:r>
          </a:p>
          <a:p>
            <a:pPr marL="0" indent="0">
              <a:buNone/>
            </a:pPr>
            <a:r>
              <a:rPr lang="en-US" sz="4400" dirty="0"/>
              <a:t>             BRIGHT SOUL TEAM</a:t>
            </a:r>
          </a:p>
        </p:txBody>
      </p:sp>
      <p:pic>
        <p:nvPicPr>
          <p:cNvPr id="11" name="Picture 10" descr="Thank You Teodor the Cat">
            <a:extLst>
              <a:ext uri="{FF2B5EF4-FFF2-40B4-BE49-F238E27FC236}">
                <a16:creationId xmlns:a16="http://schemas.microsoft.com/office/drawing/2014/main" id="{23D642AB-F22D-6A3C-9B8C-D17020C69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815" y="3401732"/>
            <a:ext cx="2844962" cy="28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109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66" y="1190080"/>
            <a:ext cx="7434070" cy="1474330"/>
          </a:xfrm>
        </p:spPr>
        <p:txBody>
          <a:bodyPr>
            <a:normAutofit/>
          </a:bodyPr>
          <a:lstStyle/>
          <a:p>
            <a:r>
              <a:rPr lang="en-US" dirty="0"/>
              <a:t>Moore’s 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41FAF-730D-47FE-9638-C05616C31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507" y="2628900"/>
            <a:ext cx="7454077" cy="3842921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dirty="0"/>
              <a:t>"</a:t>
            </a:r>
            <a:r>
              <a:rPr lang="en-US" sz="2800" b="1" dirty="0"/>
              <a:t>For</a:t>
            </a:r>
            <a:r>
              <a:rPr lang="en-US" sz="2800" dirty="0"/>
              <a:t> those who are mentally distressed, for the elderly, for teenagers </a:t>
            </a:r>
            <a:r>
              <a:rPr lang="en-US" sz="2800" b="1" dirty="0"/>
              <a:t>Who</a:t>
            </a:r>
            <a:r>
              <a:rPr lang="en-US" sz="2800" dirty="0"/>
              <a:t> are squandering their lives, </a:t>
            </a:r>
            <a:r>
              <a:rPr lang="en-US" sz="2800" b="1" dirty="0"/>
              <a:t>'THE BRIGHT SOUL' </a:t>
            </a:r>
            <a:r>
              <a:rPr lang="en-US" sz="2800" dirty="0"/>
              <a:t>project is a website operating on the web </a:t>
            </a:r>
            <a:r>
              <a:rPr lang="en-US" sz="2800" b="1" dirty="0"/>
              <a:t>That </a:t>
            </a:r>
            <a:r>
              <a:rPr lang="en-US" sz="2800" dirty="0"/>
              <a:t>offers mental tranquility, enhances positivity, and alleviates stress. </a:t>
            </a:r>
            <a:r>
              <a:rPr lang="en-US" sz="2800" b="1" dirty="0"/>
              <a:t>Unlike </a:t>
            </a:r>
            <a:r>
              <a:rPr lang="en-US" sz="2800" dirty="0"/>
              <a:t>other web blogs, </a:t>
            </a:r>
            <a:r>
              <a:rPr lang="en-US" sz="2800" b="1" dirty="0"/>
              <a:t>Our</a:t>
            </a:r>
            <a:r>
              <a:rPr lang="en-US" sz="2800" dirty="0"/>
              <a:t> website delivers mental peace and positivity within a single platform, catering specifically to individuals under mental pressure."</a:t>
            </a:r>
            <a:endParaRPr lang="en-US" sz="2800" b="0" i="0" dirty="0">
              <a:effectLst/>
            </a:endParaRPr>
          </a:p>
        </p:txBody>
      </p:sp>
      <p:pic>
        <p:nvPicPr>
          <p:cNvPr id="5" name="Graphic 4" descr="Play with solid fill">
            <a:extLst>
              <a:ext uri="{FF2B5EF4-FFF2-40B4-BE49-F238E27FC236}">
                <a16:creationId xmlns:a16="http://schemas.microsoft.com/office/drawing/2014/main" id="{034DF7C2-BFAE-8F9A-83B6-0DFA71D13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68401" y="14700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876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0510" y="502437"/>
            <a:ext cx="7434070" cy="764390"/>
          </a:xfrm>
        </p:spPr>
        <p:txBody>
          <a:bodyPr>
            <a:normAutofit/>
          </a:bodyPr>
          <a:lstStyle/>
          <a:p>
            <a:r>
              <a:rPr lang="en-US" dirty="0"/>
              <a:t>USER stories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41FAF-730D-47FE-9638-C05616C31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1476" y="1595436"/>
            <a:ext cx="7386920" cy="4538664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1.</a:t>
            </a:r>
            <a:r>
              <a:rPr lang="en-US" sz="1800" b="1" i="0" dirty="0">
                <a:solidFill>
                  <a:srgbClr val="000000"/>
                </a:solidFill>
                <a:effectLst/>
              </a:rPr>
              <a:t>As a </a:t>
            </a:r>
            <a:r>
              <a:rPr lang="en-US" sz="1800" i="0" dirty="0">
                <a:solidFill>
                  <a:srgbClr val="000000"/>
                </a:solidFill>
                <a:effectLst/>
              </a:rPr>
              <a:t>user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feeling stressed and overwhelmed</a:t>
            </a:r>
            <a:r>
              <a:rPr lang="en-US" sz="1800" b="1" i="0" dirty="0">
                <a:solidFill>
                  <a:srgbClr val="000000"/>
                </a:solidFill>
                <a:effectLst/>
              </a:rPr>
              <a:t>, I want to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learn about and practice stress management techniques, </a:t>
            </a:r>
            <a:r>
              <a:rPr lang="en-US" sz="1800" b="1" i="0" dirty="0">
                <a:solidFill>
                  <a:srgbClr val="000000"/>
                </a:solidFill>
                <a:effectLst/>
              </a:rPr>
              <a:t>so that 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I can cope with my stress and improve my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mental well-being.</a:t>
            </a:r>
          </a:p>
          <a:p>
            <a:pPr marL="0" indent="0" algn="l">
              <a:buNone/>
            </a:pPr>
            <a:r>
              <a:rPr lang="en-US" sz="1800" dirty="0">
                <a:solidFill>
                  <a:srgbClr val="000000"/>
                </a:solidFill>
              </a:rPr>
              <a:t> </a:t>
            </a: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2. </a:t>
            </a:r>
            <a:r>
              <a:rPr lang="en-US" sz="1800" b="1" i="0" dirty="0">
                <a:solidFill>
                  <a:srgbClr val="000000"/>
                </a:solidFill>
                <a:effectLst/>
              </a:rPr>
              <a:t>As a </a:t>
            </a:r>
            <a:r>
              <a:rPr lang="en-US" sz="1800" i="0" dirty="0">
                <a:solidFill>
                  <a:srgbClr val="000000"/>
                </a:solidFill>
                <a:effectLst/>
              </a:rPr>
              <a:t>user</a:t>
            </a:r>
            <a:r>
              <a:rPr lang="en-US" sz="18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who is interested in learning more about mental health, </a:t>
            </a:r>
            <a:r>
              <a:rPr lang="en-US" sz="1800" b="1" i="0" dirty="0">
                <a:solidFill>
                  <a:srgbClr val="000000"/>
                </a:solidFill>
                <a:effectLst/>
              </a:rPr>
              <a:t>I want to 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find accurate and informative content that is easy to understand, </a:t>
            </a:r>
            <a:r>
              <a:rPr lang="en-US" sz="1800" b="1" i="0" dirty="0">
                <a:solidFill>
                  <a:srgbClr val="000000"/>
                </a:solidFill>
                <a:effectLst/>
              </a:rPr>
              <a:t>so that 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I can learn about different mental health conditions and how to support myself and others.</a:t>
            </a:r>
          </a:p>
          <a:p>
            <a:pPr marL="0" indent="0" algn="l">
              <a:buNone/>
            </a:pP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3. </a:t>
            </a:r>
            <a:r>
              <a:rPr lang="en-US" sz="1800" b="1" i="0" dirty="0">
                <a:solidFill>
                  <a:srgbClr val="000000"/>
                </a:solidFill>
                <a:effectLst/>
              </a:rPr>
              <a:t>As a </a:t>
            </a:r>
            <a:r>
              <a:rPr lang="en-US" sz="1800" i="0" dirty="0">
                <a:solidFill>
                  <a:srgbClr val="000000"/>
                </a:solidFill>
                <a:effectLst/>
              </a:rPr>
              <a:t>user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b="1" i="0" dirty="0">
                <a:solidFill>
                  <a:srgbClr val="000000"/>
                </a:solidFill>
                <a:effectLst/>
              </a:rPr>
              <a:t>I want to 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be able to create and manage my account, </a:t>
            </a:r>
            <a:r>
              <a:rPr lang="en-US" sz="1800" b="1" i="0" dirty="0">
                <a:solidFill>
                  <a:srgbClr val="000000"/>
                </a:solidFill>
                <a:effectLst/>
              </a:rPr>
              <a:t>so that 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I can access the resources and support I need.</a:t>
            </a:r>
          </a:p>
          <a:p>
            <a:pPr marL="0" indent="0" algn="l">
              <a:buNone/>
            </a:pPr>
            <a:br>
              <a:rPr lang="en-US" sz="1800" b="0" i="0" dirty="0">
                <a:solidFill>
                  <a:srgbClr val="000000"/>
                </a:solidFill>
                <a:effectLst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</a:rPr>
              <a:t>4. </a:t>
            </a:r>
            <a:r>
              <a:rPr lang="en-US" sz="1800" b="1" i="0" dirty="0">
                <a:solidFill>
                  <a:srgbClr val="000000"/>
                </a:solidFill>
                <a:effectLst/>
              </a:rPr>
              <a:t>As a </a:t>
            </a:r>
            <a:r>
              <a:rPr lang="en-US" sz="1800" i="0" dirty="0">
                <a:solidFill>
                  <a:srgbClr val="000000"/>
                </a:solidFill>
                <a:effectLst/>
              </a:rPr>
              <a:t>user 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with anxiety, </a:t>
            </a:r>
            <a:r>
              <a:rPr lang="en-US" sz="1800" b="1" i="0" dirty="0">
                <a:solidFill>
                  <a:srgbClr val="000000"/>
                </a:solidFill>
                <a:effectLst/>
              </a:rPr>
              <a:t>I want to 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find a list of relaxation techniques </a:t>
            </a:r>
            <a:r>
              <a:rPr lang="en-US" sz="1800" b="1" i="0" dirty="0">
                <a:solidFill>
                  <a:srgbClr val="000000"/>
                </a:solidFill>
                <a:effectLst/>
              </a:rPr>
              <a:t>so that 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I can use to calm down when I'm feeling anxious.</a:t>
            </a:r>
          </a:p>
          <a:p>
            <a:pPr marL="0" indent="0" algn="l">
              <a:buNone/>
            </a:pPr>
            <a:br>
              <a:rPr lang="en-US" sz="1200" b="0" i="0" dirty="0">
                <a:solidFill>
                  <a:srgbClr val="000000"/>
                </a:solidFill>
                <a:effectLst/>
              </a:rPr>
            </a:br>
            <a:endParaRPr lang="en-US" sz="1200" dirty="0"/>
          </a:p>
        </p:txBody>
      </p:sp>
      <p:pic>
        <p:nvPicPr>
          <p:cNvPr id="5" name="Graphic 4" descr="Storytelling with solid fill">
            <a:extLst>
              <a:ext uri="{FF2B5EF4-FFF2-40B4-BE49-F238E27FC236}">
                <a16:creationId xmlns:a16="http://schemas.microsoft.com/office/drawing/2014/main" id="{008B2FD4-50E2-F23C-D6DA-C2E3C3012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5653" y="2571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051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0510" y="502437"/>
            <a:ext cx="7434070" cy="764390"/>
          </a:xfrm>
        </p:spPr>
        <p:txBody>
          <a:bodyPr>
            <a:normAutofit/>
          </a:bodyPr>
          <a:lstStyle/>
          <a:p>
            <a:r>
              <a:rPr lang="en-US" dirty="0"/>
              <a:t>USER stories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41FAF-730D-47FE-9638-C05616C31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506" y="1409700"/>
            <a:ext cx="7454077" cy="5205413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1600" b="0" i="0" dirty="0">
                <a:solidFill>
                  <a:srgbClr val="000000"/>
                </a:solidFill>
                <a:effectLst/>
              </a:rPr>
              <a:t>5. </a:t>
            </a:r>
            <a:r>
              <a:rPr lang="en-US" sz="1600" b="1" i="0" dirty="0">
                <a:solidFill>
                  <a:srgbClr val="000000"/>
                </a:solidFill>
                <a:effectLst/>
              </a:rPr>
              <a:t>As a 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user, </a:t>
            </a:r>
            <a:r>
              <a:rPr lang="en-US" sz="1600" b="1" i="0" dirty="0">
                <a:solidFill>
                  <a:srgbClr val="000000"/>
                </a:solidFill>
                <a:effectLst/>
              </a:rPr>
              <a:t>I want to 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be able to receive notifications about upcoming events, </a:t>
            </a:r>
            <a:r>
              <a:rPr lang="en-US" sz="1600" b="1" i="0" dirty="0">
                <a:solidFill>
                  <a:srgbClr val="000000"/>
                </a:solidFill>
                <a:effectLst/>
              </a:rPr>
              <a:t>so that 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I don't miss out on any opportunities to learn and connect.</a:t>
            </a:r>
          </a:p>
          <a:p>
            <a:pPr marL="0" indent="0" algn="l">
              <a:buNone/>
            </a:pPr>
            <a:br>
              <a:rPr lang="en-US" sz="1600" b="0" i="0" dirty="0">
                <a:solidFill>
                  <a:srgbClr val="000000"/>
                </a:solidFill>
                <a:effectLst/>
              </a:rPr>
            </a:br>
            <a:r>
              <a:rPr lang="en-US" sz="1600" b="0" i="0" dirty="0">
                <a:solidFill>
                  <a:srgbClr val="000000"/>
                </a:solidFill>
                <a:effectLst/>
              </a:rPr>
              <a:t>6. </a:t>
            </a:r>
            <a:r>
              <a:rPr lang="en-US" sz="1600" b="1" i="0" dirty="0">
                <a:solidFill>
                  <a:srgbClr val="000000"/>
                </a:solidFill>
                <a:effectLst/>
              </a:rPr>
              <a:t>As a 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user, </a:t>
            </a:r>
            <a:r>
              <a:rPr lang="en-US" sz="1600" b="1" i="0" dirty="0">
                <a:solidFill>
                  <a:srgbClr val="000000"/>
                </a:solidFill>
                <a:effectLst/>
              </a:rPr>
              <a:t>I want to 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order books on mental health, </a:t>
            </a:r>
            <a:r>
              <a:rPr lang="en-US" sz="1600" b="1" i="0" dirty="0">
                <a:solidFill>
                  <a:srgbClr val="000000"/>
                </a:solidFill>
                <a:effectLst/>
              </a:rPr>
              <a:t>so that </a:t>
            </a:r>
            <a:r>
              <a:rPr lang="en-US" sz="1600" b="0" i="0" dirty="0">
                <a:solidFill>
                  <a:srgbClr val="000000"/>
                </a:solidFill>
                <a:effectLst/>
              </a:rPr>
              <a:t>I can learn more about mental health and self-help strategies at my own pace.</a:t>
            </a:r>
          </a:p>
          <a:p>
            <a:pPr marL="0" indent="0" algn="l">
              <a:buNone/>
            </a:pPr>
            <a:endParaRPr lang="en-US" sz="1600" b="0" i="0" dirty="0">
              <a:solidFill>
                <a:srgbClr val="000000"/>
              </a:solidFill>
              <a:effectLst/>
            </a:endParaRPr>
          </a:p>
          <a:p>
            <a:pPr marL="0" indent="0" algn="l">
              <a:buNone/>
            </a:pPr>
            <a:r>
              <a:rPr lang="en-US" sz="1600" b="0" i="0" dirty="0">
                <a:effectLst/>
              </a:rPr>
              <a:t>7. </a:t>
            </a:r>
            <a:r>
              <a:rPr lang="en-US" sz="1600" b="1" i="0" dirty="0">
                <a:effectLst/>
              </a:rPr>
              <a:t>As a </a:t>
            </a:r>
            <a:r>
              <a:rPr lang="en-US" sz="1600" b="0" i="0" dirty="0">
                <a:effectLst/>
              </a:rPr>
              <a:t>project administrator, </a:t>
            </a:r>
            <a:r>
              <a:rPr lang="en-US" sz="1600" b="1" i="0" dirty="0">
                <a:effectLst/>
              </a:rPr>
              <a:t>I want to </a:t>
            </a:r>
            <a:r>
              <a:rPr lang="en-US" sz="1600" b="0" i="0" dirty="0">
                <a:effectLst/>
              </a:rPr>
              <a:t>be able to manage website, </a:t>
            </a:r>
            <a:r>
              <a:rPr lang="en-US" sz="1600" b="1" i="0" dirty="0">
                <a:effectLst/>
              </a:rPr>
              <a:t>so</a:t>
            </a:r>
            <a:br>
              <a:rPr lang="en-US" sz="1600" dirty="0"/>
            </a:br>
            <a:r>
              <a:rPr lang="en-US" sz="1600" b="1" i="0" dirty="0">
                <a:effectLst/>
              </a:rPr>
              <a:t>that</a:t>
            </a:r>
            <a:r>
              <a:rPr lang="en-US" sz="1600" b="0" i="0" dirty="0">
                <a:effectLst/>
              </a:rPr>
              <a:t> I can provide users with informative and supportive opportunities to</a:t>
            </a:r>
            <a:br>
              <a:rPr lang="en-US" sz="1600" dirty="0"/>
            </a:br>
            <a:r>
              <a:rPr lang="en-US" sz="1600" b="0" i="0" dirty="0">
                <a:effectLst/>
              </a:rPr>
              <a:t>learn and connect.</a:t>
            </a:r>
          </a:p>
          <a:p>
            <a:pPr marL="0" indent="0" algn="l">
              <a:buNone/>
            </a:pPr>
            <a:br>
              <a:rPr lang="en-US" sz="1600" dirty="0"/>
            </a:br>
            <a:r>
              <a:rPr lang="en-US" sz="1600" b="0" i="0" dirty="0">
                <a:effectLst/>
              </a:rPr>
              <a:t>8. </a:t>
            </a:r>
            <a:r>
              <a:rPr lang="en-US" sz="1600" b="1" i="0" dirty="0">
                <a:effectLst/>
              </a:rPr>
              <a:t>As a </a:t>
            </a:r>
            <a:r>
              <a:rPr lang="en-US" sz="1600" b="0" i="0" dirty="0">
                <a:effectLst/>
              </a:rPr>
              <a:t>user who wants to share my mental health story, </a:t>
            </a:r>
            <a:r>
              <a:rPr lang="en-US" sz="1600" b="1" i="0" dirty="0">
                <a:effectLst/>
              </a:rPr>
              <a:t>I want to </a:t>
            </a:r>
            <a:r>
              <a:rPr lang="en-US" sz="1600" b="0" i="0" dirty="0">
                <a:effectLst/>
              </a:rPr>
              <a:t>find a</a:t>
            </a:r>
            <a:br>
              <a:rPr lang="en-US" sz="1600" dirty="0"/>
            </a:br>
            <a:r>
              <a:rPr lang="en-US" sz="1600" b="0" i="0" dirty="0">
                <a:effectLst/>
              </a:rPr>
              <a:t>platform </a:t>
            </a:r>
            <a:r>
              <a:rPr lang="en-US" sz="1600" b="1" i="0" dirty="0">
                <a:effectLst/>
              </a:rPr>
              <a:t>so that </a:t>
            </a:r>
            <a:r>
              <a:rPr lang="en-US" sz="1600" b="0" i="0" dirty="0">
                <a:effectLst/>
              </a:rPr>
              <a:t>I can write a blog post or create a video about my</a:t>
            </a:r>
            <a:br>
              <a:rPr lang="en-US" sz="1600" dirty="0"/>
            </a:br>
            <a:r>
              <a:rPr lang="en-US" sz="1600" b="0" i="0" dirty="0">
                <a:effectLst/>
              </a:rPr>
              <a:t>experience.</a:t>
            </a:r>
          </a:p>
          <a:p>
            <a:pPr marL="0" indent="0" algn="l">
              <a:buNone/>
            </a:pPr>
            <a:br>
              <a:rPr lang="en-US" sz="1600" dirty="0"/>
            </a:br>
            <a:r>
              <a:rPr lang="en-US" sz="1600" b="0" i="0" dirty="0">
                <a:effectLst/>
              </a:rPr>
              <a:t>9. </a:t>
            </a:r>
            <a:r>
              <a:rPr lang="en-US" sz="1600" b="1" i="0" dirty="0">
                <a:effectLst/>
              </a:rPr>
              <a:t>As a </a:t>
            </a:r>
            <a:r>
              <a:rPr lang="en-US" sz="1600" b="0" i="0" dirty="0">
                <a:effectLst/>
              </a:rPr>
              <a:t>user who is struggling to talk about my mental health, </a:t>
            </a:r>
            <a:r>
              <a:rPr lang="en-US" sz="1600" b="1" i="0" dirty="0">
                <a:effectLst/>
              </a:rPr>
              <a:t>I want to</a:t>
            </a:r>
            <a:br>
              <a:rPr lang="en-US" sz="1600" dirty="0"/>
            </a:br>
            <a:r>
              <a:rPr lang="en-US" sz="1600" b="0" i="0" dirty="0">
                <a:effectLst/>
              </a:rPr>
              <a:t>find a safe and supportive space to share my story and connect with</a:t>
            </a:r>
            <a:br>
              <a:rPr lang="en-US" sz="1600" dirty="0"/>
            </a:br>
            <a:r>
              <a:rPr lang="en-US" sz="1600" b="0" i="0" dirty="0">
                <a:effectLst/>
              </a:rPr>
              <a:t>others who understand what I'm going through, </a:t>
            </a:r>
            <a:r>
              <a:rPr lang="en-US" sz="1600" b="1" i="0" dirty="0">
                <a:effectLst/>
              </a:rPr>
              <a:t>so that </a:t>
            </a:r>
            <a:r>
              <a:rPr lang="en-US" sz="1600" b="0" i="0" dirty="0">
                <a:effectLst/>
              </a:rPr>
              <a:t>I can feel less</a:t>
            </a:r>
            <a:br>
              <a:rPr lang="en-US" sz="1600" dirty="0"/>
            </a:br>
            <a:r>
              <a:rPr lang="en-US" sz="1600" b="0" i="0" dirty="0">
                <a:effectLst/>
              </a:rPr>
              <a:t>alone and more supported</a:t>
            </a:r>
            <a:endParaRPr lang="en-US" sz="1600" b="0" i="0" dirty="0">
              <a:solidFill>
                <a:srgbClr val="000000"/>
              </a:solidFill>
              <a:effectLst/>
            </a:endParaRPr>
          </a:p>
          <a:p>
            <a:pPr marL="0" indent="0" algn="l">
              <a:buNone/>
            </a:pPr>
            <a:endParaRPr lang="en-US" sz="1200" dirty="0"/>
          </a:p>
        </p:txBody>
      </p:sp>
      <p:pic>
        <p:nvPicPr>
          <p:cNvPr id="4" name="Graphic 3" descr="Storytelling with solid fill">
            <a:extLst>
              <a:ext uri="{FF2B5EF4-FFF2-40B4-BE49-F238E27FC236}">
                <a16:creationId xmlns:a16="http://schemas.microsoft.com/office/drawing/2014/main" id="{9CEF602E-565C-09E8-6D7A-C51C8676D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5653" y="2571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289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3374" y="715085"/>
            <a:ext cx="7434070" cy="764390"/>
          </a:xfrm>
        </p:spPr>
        <p:txBody>
          <a:bodyPr>
            <a:noAutofit/>
          </a:bodyPr>
          <a:lstStyle/>
          <a:p>
            <a:r>
              <a:rPr lang="en-US" sz="5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Architecture:</a:t>
            </a:r>
            <a:br>
              <a:rPr lang="en-US" sz="36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</a:br>
            <a:endParaRPr lang="en-US" sz="3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FA15E8-7B3B-AF43-4402-3F8EE6F44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1608" y="1344706"/>
            <a:ext cx="7804591" cy="4873979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b="0" i="0" dirty="0">
                <a:effectLst/>
              </a:rPr>
              <a:t>MVC architecture                   Model</a:t>
            </a:r>
          </a:p>
          <a:p>
            <a:pPr marL="0" indent="0">
              <a:buNone/>
            </a:pPr>
            <a:r>
              <a:rPr lang="en-US" sz="2400" dirty="0"/>
              <a:t>                                                     </a:t>
            </a:r>
            <a:r>
              <a:rPr lang="en-US" sz="2400" b="0" i="0" dirty="0">
                <a:effectLst/>
              </a:rPr>
              <a:t>View</a:t>
            </a:r>
          </a:p>
          <a:p>
            <a:pPr marL="0" indent="0">
              <a:buNone/>
            </a:pPr>
            <a:r>
              <a:rPr lang="en-US" sz="2400" dirty="0"/>
              <a:t>                                                     </a:t>
            </a:r>
            <a:r>
              <a:rPr lang="en-US" sz="2400" b="0" i="0" dirty="0">
                <a:effectLst/>
              </a:rPr>
              <a:t>Controller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7" name="Picture 6" descr="A diagram of a computer system">
            <a:extLst>
              <a:ext uri="{FF2B5EF4-FFF2-40B4-BE49-F238E27FC236}">
                <a16:creationId xmlns:a16="http://schemas.microsoft.com/office/drawing/2014/main" id="{F8AF11CC-B94F-B439-D1F8-01F1CF044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385" y="3592547"/>
            <a:ext cx="7326814" cy="2747555"/>
          </a:xfrm>
          <a:prstGeom prst="rect">
            <a:avLst/>
          </a:prstGeom>
        </p:spPr>
      </p:pic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FBF28E0E-E23B-DE85-7F6C-09978F97CA2B}"/>
              </a:ext>
            </a:extLst>
          </p:cNvPr>
          <p:cNvCxnSpPr/>
          <p:nvPr/>
        </p:nvCxnSpPr>
        <p:spPr>
          <a:xfrm>
            <a:off x="6679521" y="2029283"/>
            <a:ext cx="1520740" cy="4667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F33EC04-89B9-E42A-674E-2CA959898587}"/>
              </a:ext>
            </a:extLst>
          </p:cNvPr>
          <p:cNvCxnSpPr/>
          <p:nvPr/>
        </p:nvCxnSpPr>
        <p:spPr>
          <a:xfrm>
            <a:off x="6718640" y="2024394"/>
            <a:ext cx="1525630" cy="886850"/>
          </a:xfrm>
          <a:prstGeom prst="bentConnector3">
            <a:avLst>
              <a:gd name="adj1" fmla="val 4807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D270447-A16F-15EF-8F04-6360F4879147}"/>
              </a:ext>
            </a:extLst>
          </p:cNvPr>
          <p:cNvCxnSpPr/>
          <p:nvPr/>
        </p:nvCxnSpPr>
        <p:spPr>
          <a:xfrm>
            <a:off x="6777318" y="2024394"/>
            <a:ext cx="14229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Graphic 25" descr="Bridge scene with solid fill">
            <a:extLst>
              <a:ext uri="{FF2B5EF4-FFF2-40B4-BE49-F238E27FC236}">
                <a16:creationId xmlns:a16="http://schemas.microsoft.com/office/drawing/2014/main" id="{0BF1DD93-69EF-D70F-A533-27F138943A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2249" y="228888"/>
            <a:ext cx="853464" cy="85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39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3637" y="243275"/>
            <a:ext cx="7434070" cy="764390"/>
          </a:xfrm>
        </p:spPr>
        <p:txBody>
          <a:bodyPr>
            <a:noAutofit/>
          </a:bodyPr>
          <a:lstStyle/>
          <a:p>
            <a:r>
              <a:rPr lang="en-US" sz="3600" dirty="0"/>
              <a:t>Bright soul architecture</a:t>
            </a:r>
          </a:p>
        </p:txBody>
      </p:sp>
      <p:pic>
        <p:nvPicPr>
          <p:cNvPr id="7" name="Content Placeholder 6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95A76CBD-E369-4390-8F4B-9DDF01AD9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49413" y="1121985"/>
            <a:ext cx="7699567" cy="5528429"/>
          </a:xfrm>
        </p:spPr>
      </p:pic>
      <p:pic>
        <p:nvPicPr>
          <p:cNvPr id="11" name="Graphic 10" descr="Lightbulb and gear with solid fill">
            <a:extLst>
              <a:ext uri="{FF2B5EF4-FFF2-40B4-BE49-F238E27FC236}">
                <a16:creationId xmlns:a16="http://schemas.microsoft.com/office/drawing/2014/main" id="{FBAF747E-1715-00AA-C766-21E94C0A7D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57870" y="25998"/>
            <a:ext cx="1095987" cy="109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24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3637" y="243275"/>
            <a:ext cx="7434070" cy="764390"/>
          </a:xfrm>
        </p:spPr>
        <p:txBody>
          <a:bodyPr>
            <a:noAutofit/>
          </a:bodyPr>
          <a:lstStyle/>
          <a:p>
            <a:r>
              <a:rPr lang="en-US" sz="3200" dirty="0"/>
              <a:t>Demo homepage:</a:t>
            </a:r>
          </a:p>
        </p:txBody>
      </p:sp>
      <p:pic>
        <p:nvPicPr>
          <p:cNvPr id="6" name="Content Placeholder 5" descr="House with solid fill">
            <a:extLst>
              <a:ext uri="{FF2B5EF4-FFF2-40B4-BE49-F238E27FC236}">
                <a16:creationId xmlns:a16="http://schemas.microsoft.com/office/drawing/2014/main" id="{3203B1B7-E46A-9D84-0169-56CBBEEA14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6273" y="2332973"/>
            <a:ext cx="1319962" cy="131996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ABC8F5-F2AD-041F-1CC0-1246BA6E9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1612" y="1545995"/>
            <a:ext cx="8600388" cy="478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73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3637" y="243275"/>
            <a:ext cx="7434070" cy="764390"/>
          </a:xfrm>
        </p:spPr>
        <p:txBody>
          <a:bodyPr>
            <a:noAutofit/>
          </a:bodyPr>
          <a:lstStyle/>
          <a:p>
            <a:r>
              <a:rPr lang="en-US" sz="3200" dirty="0"/>
              <a:t>Demo Login page:</a:t>
            </a:r>
          </a:p>
        </p:txBody>
      </p:sp>
      <p:pic>
        <p:nvPicPr>
          <p:cNvPr id="5" name="Content Placeholder 4" descr="Lock with solid fill">
            <a:extLst>
              <a:ext uri="{FF2B5EF4-FFF2-40B4-BE49-F238E27FC236}">
                <a16:creationId xmlns:a16="http://schemas.microsoft.com/office/drawing/2014/main" id="{D69A177F-6D45-6A57-6395-14FCC3D0A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7591" y="2299954"/>
            <a:ext cx="1408963" cy="140896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0E6FE8-70BB-4A44-3676-3069A9EBDF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7681" y="1559611"/>
            <a:ext cx="8503030" cy="505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64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0BEB954-4024-4CCF-A9D6-4C00FDC028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710EE66-8707-456F-8F2E-091D581CB03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B96CC85-5758-41C0-8EFD-737AFB6912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Vapor Trail design</Template>
  <TotalTime>478</TotalTime>
  <Words>598</Words>
  <Application>Microsoft Office PowerPoint</Application>
  <PresentationFormat>Widescreen</PresentationFormat>
  <Paragraphs>58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Century Gothic</vt:lpstr>
      <vt:lpstr>Vapor Trail</vt:lpstr>
      <vt:lpstr>PowerPoint Presentation</vt:lpstr>
      <vt:lpstr>introduction</vt:lpstr>
      <vt:lpstr>Moore’s Law</vt:lpstr>
      <vt:lpstr>USER stories</vt:lpstr>
      <vt:lpstr>USER stories</vt:lpstr>
      <vt:lpstr>Architecture: </vt:lpstr>
      <vt:lpstr>Bright soul architecture</vt:lpstr>
      <vt:lpstr>Demo homepage:</vt:lpstr>
      <vt:lpstr>Demo Login page:</vt:lpstr>
      <vt:lpstr>Demo self help page: video page:</vt:lpstr>
      <vt:lpstr>Demo music page:</vt:lpstr>
      <vt:lpstr>Demo articles page blogs page:</vt:lpstr>
      <vt:lpstr>Demo video page:</vt:lpstr>
      <vt:lpstr>Demo Relaxation page:</vt:lpstr>
      <vt:lpstr>Demo yoga Technique page:</vt:lpstr>
      <vt:lpstr>Demo meditation page:</vt:lpstr>
      <vt:lpstr>Demo Aromatherapy page:</vt:lpstr>
      <vt:lpstr>Demo creative space page:</vt:lpstr>
      <vt:lpstr>Demo events page:</vt:lpstr>
      <vt:lpstr>Demo books page:</vt:lpstr>
      <vt:lpstr>Demo therapy page:</vt:lpstr>
      <vt:lpstr>Demo forum page: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Group-7 the Bright soul</dc:title>
  <dc:creator>Mogalturthi, Divya Mounica</dc:creator>
  <cp:lastModifiedBy>Javvaji, Vamsi Krishna</cp:lastModifiedBy>
  <cp:revision>23</cp:revision>
  <dcterms:created xsi:type="dcterms:W3CDTF">2023-12-05T22:34:51Z</dcterms:created>
  <dcterms:modified xsi:type="dcterms:W3CDTF">2023-12-07T23:03:57Z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